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3" r:id="rId8"/>
    <p:sldId id="262" r:id="rId9"/>
    <p:sldId id="266" r:id="rId10"/>
    <p:sldId id="264" r:id="rId11"/>
    <p:sldId id="261" r:id="rId12"/>
    <p:sldId id="265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49"/>
    <p:restoredTop sz="94671"/>
  </p:normalViewPr>
  <p:slideViewPr>
    <p:cSldViewPr snapToGrid="0" snapToObjects="1">
      <p:cViewPr varScale="1">
        <p:scale>
          <a:sx n="128" d="100"/>
          <a:sy n="128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CB883-1A29-B849-946B-F06E8D43B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17CEAE-225D-B34F-AFDB-0C45233624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D3277-E852-7444-8251-73399B2E3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56D0D-85BD-B64E-A73F-A69AA6CA9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71DFA-4257-D54D-AD32-F9E40FA28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36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A4E43-2F30-4943-962D-52D4B373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B02BAB-9A80-5149-8EF8-A62FC77B1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8FEA7-D758-D44C-9ECC-5538D9D3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6052D-DECA-D245-BA79-C6A6833B1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8DDD5-8349-8D48-AAD8-1E1FC1FDB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004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9E4D12-4026-8A4F-BF6D-D9EB1A0D17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2F2472-465E-4244-82F7-B0A4F50704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70041-8ABA-1745-B2A6-A72CD7A9D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38350-41A3-DA43-8669-AC046FB4A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2791B-0031-4548-8D78-16239F459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4D72B-8B25-0747-9F3F-713BA0AAF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87110-47E0-3548-91D4-0C0726EF6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6EE2E-1227-A24D-A1E9-C5465A69F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B0F5E-9BFA-9442-BA85-095952C3A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0AC35-F3C4-5349-9092-C67A96193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4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C08F5-D6BB-5C43-A8E5-E12B0ABF3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56873D-E2CE-2842-B3D1-35B7663EC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D9900-1868-E84E-8F93-6103F508A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CF775-6122-B047-ACDA-7CF0CA7BE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0B22F-6BEC-3142-A6E7-7CEDE86C3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49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DD8C4-22E2-FB4D-9A86-871BBDD85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E686D-66F8-5A4F-BEFE-EE7300655D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F8D4BA-4A06-074F-96BE-26C45A00A1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589EAC-82B8-464B-B548-987518F43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7E6541-200E-DC43-A23D-761D25A8F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858FC-2957-644A-BD6A-A849876B2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379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C880-56BA-1843-9403-83FC8BD27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CD4CBC-5134-A146-99CB-038A9F7F8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AADD40-ABA4-1846-BD4F-138E172CD6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E3D58E-31A8-6B48-AB3D-9563B0838A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21EBD5-B429-AD4C-B584-23B795E343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C60047-53E7-6F4C-805D-BE98B7ED5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47A31A-D165-BB4A-BA64-67B058467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2114BF-D35F-4D49-9C32-AD3596667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97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54AAB-5E5A-A041-B2F7-67A044375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4DB906-E4F3-C047-9E53-134A7516B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E3645E-CFA5-6645-A275-294BF6863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6A8178-9ACF-0F44-94A0-343DA4D6B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837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786CC2-064C-E34C-95CF-FCE5D3C3B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E0D5DE-0B0E-0541-B2FF-0FC128F6A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C7331A-5FD6-C641-9A8E-6A75516CC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29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0914A-9784-E447-A11D-680236429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44796-C9CB-6B47-940F-BDE6E2283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E17279-C719-B242-827D-2E4B87B34E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CAF29F-8A01-C147-80E8-D94C0B5ED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8EF0F2-C77E-FF42-8489-FD156B498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D98873-E027-D74C-B6FF-FCD45230C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744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587F2-D2E5-4843-BDDC-7ACC7B06D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F4F4CC-FF2C-F248-B973-94D09AD3B7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AA532F-F36F-5F46-B478-9E8B2F2C8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56CA4-E366-BE4A-92C9-0D2AED9FD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56E361-A006-6841-B69F-6BE6478CA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0ABB0D-048D-7E45-AAFD-8A643E6AA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7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99A890-C8CF-744F-81A0-E054CF4A0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DB0E3-8A2B-8A48-A7F5-7D411C70A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9B263-E02E-A84C-A017-620D86735A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182C6-DA4D-C548-8FC3-E487EFE6724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DD76F-5EDD-1049-A3F5-B04ACE9916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3EC59-1D30-254B-846F-FA6D642BF9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EA196-F83A-D740-96EE-7B910584D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037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15DAF-B9F7-D14A-B0A2-E9A4AAFB33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Kubernetes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EA7E72-89BF-B048-B9DA-4D0FE0543D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62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25A57-A3BA-B44B-B3A4-5BF7A8478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Types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EEA51D3-DA29-7642-A9E1-5BED0EB138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0474" y="1825625"/>
            <a:ext cx="969105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231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2F8EA-E10F-F640-9FAB-998AE1734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D027FE-B351-7B41-950A-9A0D77526F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8484" y="1825625"/>
            <a:ext cx="101750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268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B067C-EEED-C14F-9F7D-FF31E3337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8F4305-A5A2-C645-999F-D90D04AC17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2278" y="1825625"/>
            <a:ext cx="8387443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67C3B1-D580-784E-8FC6-9C36C61EC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39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732B7-52BE-484A-B38C-BDF12DF41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28C70-8DAE-CD46-9D59-BAB6D636A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Thanks </a:t>
            </a:r>
          </a:p>
        </p:txBody>
      </p:sp>
    </p:spTree>
    <p:extLst>
      <p:ext uri="{BB962C8B-B14F-4D97-AF65-F5344CB8AC3E}">
        <p14:creationId xmlns:p14="http://schemas.microsoft.com/office/powerpoint/2010/main" val="3832159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51BED-4C5D-964A-B0F8-7CAD787DB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443" y="288234"/>
            <a:ext cx="11430000" cy="63610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AA84BC-07E8-5648-8610-56804F53D367}"/>
              </a:ext>
            </a:extLst>
          </p:cNvPr>
          <p:cNvSpPr/>
          <p:nvPr/>
        </p:nvSpPr>
        <p:spPr>
          <a:xfrm>
            <a:off x="1669774" y="1600200"/>
            <a:ext cx="7851913" cy="47608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External Service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066F0F-C7CC-9D4B-9D55-6253F9280D35}"/>
              </a:ext>
            </a:extLst>
          </p:cNvPr>
          <p:cNvSpPr/>
          <p:nvPr/>
        </p:nvSpPr>
        <p:spPr>
          <a:xfrm>
            <a:off x="2315817" y="2335696"/>
            <a:ext cx="6629400" cy="350851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Load Balancer Service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14C2FD-0D16-6943-873F-CE0AA839CCCC}"/>
              </a:ext>
            </a:extLst>
          </p:cNvPr>
          <p:cNvSpPr/>
          <p:nvPr/>
        </p:nvSpPr>
        <p:spPr>
          <a:xfrm>
            <a:off x="2872409" y="2932043"/>
            <a:ext cx="5486400" cy="246490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Node Service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37E1D6-2EFA-3D45-85DD-A184F0450F5A}"/>
              </a:ext>
            </a:extLst>
          </p:cNvPr>
          <p:cNvSpPr/>
          <p:nvPr/>
        </p:nvSpPr>
        <p:spPr>
          <a:xfrm>
            <a:off x="3528391" y="3518452"/>
            <a:ext cx="3975652" cy="1361661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/>
              <a:t>ClusterIP</a:t>
            </a:r>
            <a:r>
              <a:rPr lang="en-US" dirty="0"/>
              <a:t> Service</a:t>
            </a:r>
          </a:p>
        </p:txBody>
      </p:sp>
    </p:spTree>
    <p:extLst>
      <p:ext uri="{BB962C8B-B14F-4D97-AF65-F5344CB8AC3E}">
        <p14:creationId xmlns:p14="http://schemas.microsoft.com/office/powerpoint/2010/main" val="3353555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6C66A-A6F5-B942-8BA2-A5F21D59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Kubernetes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CD9EA-A8D1-CE4E-8625-2C56A8A146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b="1" dirty="0"/>
              <a:t>Kubernetes</a:t>
            </a:r>
            <a:r>
              <a:rPr lang="en-IN" sz="1600" dirty="0"/>
              <a:t> is a vendor-agnostic cluster and container management tool, open-sourced by Google in 2014. It provides a “platform for automating deployment, scaling, and operations of application containers across clusters of hosts”.</a:t>
            </a:r>
          </a:p>
          <a:p>
            <a:pPr marL="0" indent="0">
              <a:buNone/>
            </a:pPr>
            <a:r>
              <a:rPr lang="en-IN" sz="1600" b="1" dirty="0"/>
              <a:t>Kubernetes</a:t>
            </a:r>
            <a:r>
              <a:rPr lang="en-IN" sz="1600" dirty="0"/>
              <a:t> is a portable, extensible, open-source platform for managing containerized workloads and services, that facilitates both declarative configuration and automation. It has a large, rapidly growing ecosystem. Kubernetes services, support, and tools are widely available.</a:t>
            </a:r>
          </a:p>
          <a:p>
            <a:pPr marL="0" indent="0">
              <a:buNone/>
            </a:pPr>
            <a:br>
              <a:rPr lang="en-IN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A7E8F1-8491-1B4B-9557-0516CE8E7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139" y="3189687"/>
            <a:ext cx="7708777" cy="284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857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DCC5D-5C6A-FB41-9727-6FF4B27F4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Kubernetes?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D2AE8B-A472-054F-B388-5EE365235A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0731" y="1825625"/>
            <a:ext cx="8850537" cy="4351338"/>
          </a:xfrm>
        </p:spPr>
      </p:pic>
    </p:spTree>
    <p:extLst>
      <p:ext uri="{BB962C8B-B14F-4D97-AF65-F5344CB8AC3E}">
        <p14:creationId xmlns:p14="http://schemas.microsoft.com/office/powerpoint/2010/main" val="505289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97317-1323-2C4B-AB2F-2B2356BE9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2DF616-1046-D04F-8233-6F52A62CB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3768" y="1825625"/>
            <a:ext cx="8964463" cy="4351338"/>
          </a:xfrm>
        </p:spPr>
      </p:pic>
    </p:spTree>
    <p:extLst>
      <p:ext uri="{BB962C8B-B14F-4D97-AF65-F5344CB8AC3E}">
        <p14:creationId xmlns:p14="http://schemas.microsoft.com/office/powerpoint/2010/main" val="4175977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4BF51-B8E6-7B4D-9BC6-4E31BC8AE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8BEDD4-F8A0-A245-B1FF-F9BB82A86F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6622" y="1333855"/>
            <a:ext cx="8231387" cy="5524145"/>
          </a:xfrm>
        </p:spPr>
      </p:pic>
    </p:spTree>
    <p:extLst>
      <p:ext uri="{BB962C8B-B14F-4D97-AF65-F5344CB8AC3E}">
        <p14:creationId xmlns:p14="http://schemas.microsoft.com/office/powerpoint/2010/main" val="3189376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14B35-9361-5E43-85C6-85C054B3B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DF72D-4114-0F4A-AE55-C14AF4F08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kubectl</a:t>
            </a:r>
            <a:r>
              <a:rPr lang="en-IN" dirty="0"/>
              <a:t> config view</a:t>
            </a:r>
          </a:p>
          <a:p>
            <a:r>
              <a:rPr lang="en-IN" dirty="0" err="1"/>
              <a:t>kubectl</a:t>
            </a:r>
            <a:r>
              <a:rPr lang="en-IN" dirty="0"/>
              <a:t> config get-contexts</a:t>
            </a:r>
          </a:p>
          <a:p>
            <a:r>
              <a:rPr lang="en-IN" dirty="0" err="1"/>
              <a:t>kubectl</a:t>
            </a:r>
            <a:r>
              <a:rPr lang="en-IN" dirty="0"/>
              <a:t> config current-context </a:t>
            </a:r>
          </a:p>
          <a:p>
            <a:r>
              <a:rPr lang="en-IN" dirty="0" err="1"/>
              <a:t>kubectl</a:t>
            </a:r>
            <a:r>
              <a:rPr lang="en-IN" dirty="0"/>
              <a:t> apply -f ./my-</a:t>
            </a:r>
            <a:r>
              <a:rPr lang="en-IN" dirty="0" err="1"/>
              <a:t>manifest.yaml</a:t>
            </a:r>
            <a:r>
              <a:rPr lang="en-IN" dirty="0"/>
              <a:t> </a:t>
            </a:r>
            <a:r>
              <a:rPr lang="en-IN" i="1" dirty="0"/>
              <a:t># create resource(s)</a:t>
            </a:r>
          </a:p>
          <a:p>
            <a:r>
              <a:rPr lang="en-IN" dirty="0" err="1"/>
              <a:t>kubectl</a:t>
            </a:r>
            <a:r>
              <a:rPr lang="en-IN" dirty="0"/>
              <a:t> get pods --all-namespaces </a:t>
            </a:r>
          </a:p>
          <a:p>
            <a:r>
              <a:rPr lang="en-IN" dirty="0" err="1"/>
              <a:t>kubectl</a:t>
            </a:r>
            <a:r>
              <a:rPr lang="en-IN" dirty="0"/>
              <a:t> get services </a:t>
            </a:r>
          </a:p>
          <a:p>
            <a:r>
              <a:rPr lang="en-IN" dirty="0" err="1"/>
              <a:t>kubectl</a:t>
            </a:r>
            <a:r>
              <a:rPr lang="en-IN" dirty="0"/>
              <a:t> logs my-pod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938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A43A8-9A19-ED48-A54B-6856E679F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Pods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FC3557-22ED-ED4D-BEC0-D3735F7B0D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0254" y="1825625"/>
            <a:ext cx="873149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249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03A13-5CA8-CA4E-901B-4558EC3E8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Pods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30557C-5F04-DF47-A2E7-2BA24F1703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74850"/>
            <a:ext cx="10515600" cy="405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930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AAE49-8C2A-1E44-B35D-13D2231CC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C7038C-C098-E349-8CCA-85CFDEF9B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36193"/>
            <a:ext cx="10515600" cy="4130202"/>
          </a:xfrm>
        </p:spPr>
      </p:pic>
    </p:spTree>
    <p:extLst>
      <p:ext uri="{BB962C8B-B14F-4D97-AF65-F5344CB8AC3E}">
        <p14:creationId xmlns:p14="http://schemas.microsoft.com/office/powerpoint/2010/main" val="2333161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3467</TotalTime>
  <Words>147</Words>
  <Application>Microsoft Macintosh PowerPoint</Application>
  <PresentationFormat>Widescreen</PresentationFormat>
  <Paragraphs>26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Introduction to Kubernetes </vt:lpstr>
      <vt:lpstr>What is Kubernetes ?</vt:lpstr>
      <vt:lpstr>Why Kubernetes?</vt:lpstr>
      <vt:lpstr>PowerPoint Presentation</vt:lpstr>
      <vt:lpstr>Kubernetes Architecture</vt:lpstr>
      <vt:lpstr>Kubernetes Commands</vt:lpstr>
      <vt:lpstr>Pods</vt:lpstr>
      <vt:lpstr>Pods</vt:lpstr>
      <vt:lpstr>Service</vt:lpstr>
      <vt:lpstr>Service Types</vt:lpstr>
      <vt:lpstr>Deployments</vt:lpstr>
      <vt:lpstr>Deployment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Kubernetes </dc:title>
  <dc:creator>Bhaskara, Srinivas</dc:creator>
  <cp:lastModifiedBy>Bhaskara, Srinivas</cp:lastModifiedBy>
  <cp:revision>12</cp:revision>
  <dcterms:created xsi:type="dcterms:W3CDTF">2019-12-23T20:06:11Z</dcterms:created>
  <dcterms:modified xsi:type="dcterms:W3CDTF">2020-04-25T12:01:44Z</dcterms:modified>
</cp:coreProperties>
</file>

<file path=docProps/thumbnail.jpeg>
</file>